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E256CC-E5EF-440C-A1A5-52A47A39C2C3}" v="46" dt="2023-08-15T10:39:48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a Rørtveit" userId="S::camilla.rortveit@bsh.oslo.kommune.no::84b51b44-dcb8-4573-a3b2-ab4ebbedd41b" providerId="AD" clId="Web-{7DE256CC-E5EF-440C-A1A5-52A47A39C2C3}"/>
    <pc:docChg chg="mod addSld delSld modSld addMainMaster modMainMaster">
      <pc:chgData name="Camilla Rørtveit" userId="S::camilla.rortveit@bsh.oslo.kommune.no::84b51b44-dcb8-4573-a3b2-ab4ebbedd41b" providerId="AD" clId="Web-{7DE256CC-E5EF-440C-A1A5-52A47A39C2C3}" dt="2023-08-15T10:39:48.370" v="46"/>
      <pc:docMkLst>
        <pc:docMk/>
      </pc:docMkLst>
      <pc:sldChg chg="addSp delSp modSp del">
        <pc:chgData name="Camilla Rørtveit" userId="S::camilla.rortveit@bsh.oslo.kommune.no::84b51b44-dcb8-4573-a3b2-ab4ebbedd41b" providerId="AD" clId="Web-{7DE256CC-E5EF-440C-A1A5-52A47A39C2C3}" dt="2023-08-15T10:36:44.145" v="6"/>
        <pc:sldMkLst>
          <pc:docMk/>
          <pc:sldMk cId="4253124984" sldId="256"/>
        </pc:sldMkLst>
        <pc:spChg chg="add del mod">
          <ac:chgData name="Camilla Rørtveit" userId="S::camilla.rortveit@bsh.oslo.kommune.no::84b51b44-dcb8-4573-a3b2-ab4ebbedd41b" providerId="AD" clId="Web-{7DE256CC-E5EF-440C-A1A5-52A47A39C2C3}" dt="2023-08-15T10:36:11.644" v="4"/>
          <ac:spMkLst>
            <pc:docMk/>
            <pc:sldMk cId="4253124984" sldId="256"/>
            <ac:spMk id="4" creationId="{7A371886-59D3-39AE-E6EF-54596DD91E09}"/>
          </ac:spMkLst>
        </pc:spChg>
      </pc:sldChg>
      <pc:sldChg chg="modSp add">
        <pc:chgData name="Camilla Rørtveit" userId="S::camilla.rortveit@bsh.oslo.kommune.no::84b51b44-dcb8-4573-a3b2-ab4ebbedd41b" providerId="AD" clId="Web-{7DE256CC-E5EF-440C-A1A5-52A47A39C2C3}" dt="2023-08-15T10:39:27.916" v="43" actId="1076"/>
        <pc:sldMkLst>
          <pc:docMk/>
          <pc:sldMk cId="2439791548" sldId="257"/>
        </pc:sldMkLst>
        <pc:spChg chg="mod">
          <ac:chgData name="Camilla Rørtveit" userId="S::camilla.rortveit@bsh.oslo.kommune.no::84b51b44-dcb8-4573-a3b2-ab4ebbedd41b" providerId="AD" clId="Web-{7DE256CC-E5EF-440C-A1A5-52A47A39C2C3}" dt="2023-08-15T10:39:27.041" v="42" actId="1076"/>
          <ac:spMkLst>
            <pc:docMk/>
            <pc:sldMk cId="2439791548" sldId="257"/>
            <ac:spMk id="2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7:31.553" v="16" actId="1076"/>
          <ac:spMkLst>
            <pc:docMk/>
            <pc:sldMk cId="2439791548" sldId="257"/>
            <ac:spMk id="4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9:27.916" v="43" actId="1076"/>
          <ac:spMkLst>
            <pc:docMk/>
            <pc:sldMk cId="2439791548" sldId="257"/>
            <ac:spMk id="6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7:42.272" v="19" actId="1076"/>
          <ac:spMkLst>
            <pc:docMk/>
            <pc:sldMk cId="2439791548" sldId="257"/>
            <ac:spMk id="10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7:27.990" v="15" actId="14100"/>
          <ac:spMkLst>
            <pc:docMk/>
            <pc:sldMk cId="2439791548" sldId="257"/>
            <ac:spMk id="11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8:20.445" v="28" actId="1076"/>
          <ac:spMkLst>
            <pc:docMk/>
            <pc:sldMk cId="2439791548" sldId="257"/>
            <ac:spMk id="17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9:09.743" v="40" actId="1076"/>
          <ac:spMkLst>
            <pc:docMk/>
            <pc:sldMk cId="2439791548" sldId="257"/>
            <ac:spMk id="18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9:05.181" v="39" actId="1076"/>
          <ac:spMkLst>
            <pc:docMk/>
            <pc:sldMk cId="2439791548" sldId="257"/>
            <ac:spMk id="19" creationId="{00000000-0000-0000-0000-000000000000}"/>
          </ac:spMkLst>
        </pc:spChg>
        <pc:spChg chg="mod">
          <ac:chgData name="Camilla Rørtveit" userId="S::camilla.rortveit@bsh.oslo.kommune.no::84b51b44-dcb8-4573-a3b2-ab4ebbedd41b" providerId="AD" clId="Web-{7DE256CC-E5EF-440C-A1A5-52A47A39C2C3}" dt="2023-08-15T10:38:15.320" v="27" actId="14100"/>
          <ac:spMkLst>
            <pc:docMk/>
            <pc:sldMk cId="2439791548" sldId="257"/>
            <ac:spMk id="20" creationId="{00000000-0000-0000-0000-000000000000}"/>
          </ac:spMkLst>
        </pc:spChg>
      </pc:sldChg>
      <pc:sldChg chg="new del">
        <pc:chgData name="Camilla Rørtveit" userId="S::camilla.rortveit@bsh.oslo.kommune.no::84b51b44-dcb8-4573-a3b2-ab4ebbedd41b" providerId="AD" clId="Web-{7DE256CC-E5EF-440C-A1A5-52A47A39C2C3}" dt="2023-08-15T10:39:48.370" v="46"/>
        <pc:sldMkLst>
          <pc:docMk/>
          <pc:sldMk cId="3729619746" sldId="258"/>
        </pc:sldMkLst>
      </pc:sldChg>
      <pc:sldChg chg="add">
        <pc:chgData name="Camilla Rørtveit" userId="S::camilla.rortveit@bsh.oslo.kommune.no::84b51b44-dcb8-4573-a3b2-ab4ebbedd41b" providerId="AD" clId="Web-{7DE256CC-E5EF-440C-A1A5-52A47A39C2C3}" dt="2023-08-15T10:39:45.932" v="45"/>
        <pc:sldMkLst>
          <pc:docMk/>
          <pc:sldMk cId="1916223321" sldId="259"/>
        </pc:sldMkLst>
      </pc:sldChg>
      <pc:sldMasterChg chg="add addSldLayout">
        <pc:chgData name="Camilla Rørtveit" userId="S::camilla.rortveit@bsh.oslo.kommune.no::84b51b44-dcb8-4573-a3b2-ab4ebbedd41b" providerId="AD" clId="Web-{7DE256CC-E5EF-440C-A1A5-52A47A39C2C3}" dt="2023-08-15T10:36:41.036" v="5"/>
        <pc:sldMasterMkLst>
          <pc:docMk/>
          <pc:sldMasterMk cId="2588027134" sldId="2147483648"/>
        </pc:sldMasterMkLst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3958813905" sldId="2147483649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3878347986" sldId="2147483650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1271312751" sldId="2147483651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1787559118" sldId="2147483652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4023277080" sldId="2147483653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890236474" sldId="2147483654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1080883379" sldId="2147483655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3050386513" sldId="2147483656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4290606078" sldId="2147483657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990726124" sldId="2147483658"/>
          </pc:sldLayoutMkLst>
        </pc:sldLayoutChg>
        <pc:sldLayoutChg chg="ad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588027134" sldId="2147483648"/>
            <pc:sldLayoutMk cId="267406573" sldId="2147483659"/>
          </pc:sldLayoutMkLst>
        </pc:sldLayoutChg>
      </pc:sldMasterChg>
      <pc:sldMasterChg chg="replId modSldLayout">
        <pc:chgData name="Camilla Rørtveit" userId="S::camilla.rortveit@bsh.oslo.kommune.no::84b51b44-dcb8-4573-a3b2-ab4ebbedd41b" providerId="AD" clId="Web-{7DE256CC-E5EF-440C-A1A5-52A47A39C2C3}" dt="2023-08-15T10:36:41.036" v="5"/>
        <pc:sldMasterMkLst>
          <pc:docMk/>
          <pc:sldMasterMk cId="2649319511" sldId="2147483660"/>
        </pc:sldMasterMkLst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1137542638" sldId="2147483661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3074127366" sldId="2147483662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2697081350" sldId="2147483663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2764821704" sldId="2147483664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4043207736" sldId="2147483665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3347560075" sldId="2147483666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1086863534" sldId="2147483667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1635284649" sldId="2147483668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4132015190" sldId="2147483669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2170980588" sldId="2147483670"/>
          </pc:sldLayoutMkLst>
        </pc:sldLayoutChg>
        <pc:sldLayoutChg chg="replId">
          <pc:chgData name="Camilla Rørtveit" userId="S::camilla.rortveit@bsh.oslo.kommune.no::84b51b44-dcb8-4573-a3b2-ab4ebbedd41b" providerId="AD" clId="Web-{7DE256CC-E5EF-440C-A1A5-52A47A39C2C3}" dt="2023-08-15T10:36:41.036" v="5"/>
          <pc:sldLayoutMkLst>
            <pc:docMk/>
            <pc:sldMasterMk cId="2649319511" sldId="2147483660"/>
            <pc:sldLayoutMk cId="55733391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8813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347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312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59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277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236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883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03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06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0726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0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5A91-D6EC-4774-8FF3-8974DDF0027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85EA-8E68-4BF2-A450-F7B0A640C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02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grid.ramsoy@bsh.oslo.kommune.no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vrundet rektangel 1"/>
          <p:cNvSpPr/>
          <p:nvPr/>
        </p:nvSpPr>
        <p:spPr>
          <a:xfrm>
            <a:off x="4140734" y="3470388"/>
            <a:ext cx="3554599" cy="16175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400"/>
              <a:t>Skolehelsetjenesten </a:t>
            </a:r>
            <a:r>
              <a:rPr lang="nb-NO" sz="2400" err="1"/>
              <a:t>Årshjul</a:t>
            </a:r>
            <a:r>
              <a:rPr lang="nb-NO" sz="2400"/>
              <a:t> 2023/2024</a:t>
            </a:r>
          </a:p>
          <a:p>
            <a:pPr algn="ctr"/>
            <a:r>
              <a:rPr lang="nb-NO" sz="2400"/>
              <a:t>Marienlyst ungdomstrinnet</a:t>
            </a:r>
          </a:p>
        </p:txBody>
      </p:sp>
      <p:sp>
        <p:nvSpPr>
          <p:cNvPr id="3" name="Ellipse 2"/>
          <p:cNvSpPr/>
          <p:nvPr/>
        </p:nvSpPr>
        <p:spPr>
          <a:xfrm>
            <a:off x="3979273" y="612525"/>
            <a:ext cx="2928143" cy="15238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August 2023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8. trinn: Presentasjon i klasser</a:t>
            </a:r>
            <a:endParaRPr lang="nb-NO" sz="1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8. trinn: Delta på foreldremøte </a:t>
            </a:r>
            <a:endParaRPr lang="nb-NO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386658" y="1666534"/>
            <a:ext cx="2414587" cy="13525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>
                <a:solidFill>
                  <a:schemeClr val="tx1"/>
                </a:solidFill>
              </a:rPr>
              <a:t>Hele året</a:t>
            </a:r>
          </a:p>
          <a:p>
            <a:pPr algn="ctr"/>
            <a:r>
              <a:rPr lang="nb-NO" sz="1600">
                <a:solidFill>
                  <a:schemeClr val="tx1"/>
                </a:solidFill>
              </a:rPr>
              <a:t>8. Trinn: oppstart 8.klassesamtaler</a:t>
            </a:r>
          </a:p>
        </p:txBody>
      </p:sp>
      <p:sp>
        <p:nvSpPr>
          <p:cNvPr id="5" name="Ellipse 4"/>
          <p:cNvSpPr/>
          <p:nvPr/>
        </p:nvSpPr>
        <p:spPr>
          <a:xfrm>
            <a:off x="7928141" y="4232963"/>
            <a:ext cx="2528887" cy="8572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Oktober 2023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8. Trinn: Psykisk helseundervisning</a:t>
            </a:r>
            <a:endParaRPr lang="nb-NO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40809" y="5506006"/>
            <a:ext cx="2811872" cy="10418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Januar 2024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10. trinn: Vaksinering med </a:t>
            </a:r>
            <a:r>
              <a:rPr lang="nb-NO" sz="1600" dirty="0" err="1">
                <a:solidFill>
                  <a:schemeClr val="tx1"/>
                </a:solidFill>
              </a:rPr>
              <a:t>Repevax</a:t>
            </a:r>
            <a:endParaRPr lang="nb-NO" sz="1600" dirty="0" err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2932" y="3598669"/>
            <a:ext cx="3625763" cy="15985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  <a:ea typeface="Calibri"/>
                <a:cs typeface="Calibri"/>
              </a:rPr>
              <a:t>Våren 2024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9. trinn:  </a:t>
            </a:r>
            <a:r>
              <a:rPr lang="nb-NO" dirty="0">
                <a:solidFill>
                  <a:schemeClr val="tx1"/>
                </a:solidFill>
              </a:rPr>
              <a:t>Seksualitetsundervisning v/sex og samfunn  +</a:t>
            </a:r>
            <a:r>
              <a:rPr lang="nb-NO" sz="1600" dirty="0">
                <a:solidFill>
                  <a:schemeClr val="tx1"/>
                </a:solidFill>
              </a:rPr>
              <a:t>Besøk på helsestasjon for ungdom</a:t>
            </a:r>
            <a:endParaRPr lang="nb-NO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002178" y="1270409"/>
            <a:ext cx="2330440" cy="150807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600" dirty="0">
                <a:solidFill>
                  <a:schemeClr val="tx1"/>
                </a:solidFill>
              </a:rPr>
              <a:t>Våren 2024</a:t>
            </a:r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sz="1600" dirty="0">
                <a:solidFill>
                  <a:schemeClr val="tx1"/>
                </a:solidFill>
              </a:rPr>
              <a:t>9. trinn: Rusundervisning med ruskonsulent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0" name="Venstrebuet pil 9"/>
          <p:cNvSpPr/>
          <p:nvPr/>
        </p:nvSpPr>
        <p:spPr>
          <a:xfrm rot="17737345">
            <a:off x="7316570" y="-211675"/>
            <a:ext cx="552320" cy="2381114"/>
          </a:xfrm>
          <a:prstGeom prst="curvedLeftArrow">
            <a:avLst>
              <a:gd name="adj1" fmla="val 25000"/>
              <a:gd name="adj2" fmla="val 92584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1" name="Venstrebuet pil 10"/>
          <p:cNvSpPr/>
          <p:nvPr/>
        </p:nvSpPr>
        <p:spPr>
          <a:xfrm rot="303266">
            <a:off x="9137803" y="2945586"/>
            <a:ext cx="477496" cy="1303666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2" name="Venstrebuet pil 11"/>
          <p:cNvSpPr/>
          <p:nvPr/>
        </p:nvSpPr>
        <p:spPr>
          <a:xfrm rot="4140000">
            <a:off x="7632381" y="4712252"/>
            <a:ext cx="522077" cy="2052398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3" name="Venstrebuet pil 12"/>
          <p:cNvSpPr/>
          <p:nvPr/>
        </p:nvSpPr>
        <p:spPr>
          <a:xfrm rot="6628532">
            <a:off x="2476640" y="4700534"/>
            <a:ext cx="476124" cy="2233580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Venstrebuet pil 13"/>
          <p:cNvSpPr/>
          <p:nvPr/>
        </p:nvSpPr>
        <p:spPr>
          <a:xfrm rot="10283902">
            <a:off x="903549" y="2532897"/>
            <a:ext cx="416205" cy="1104446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Venstrebuet pil 14"/>
          <p:cNvSpPr/>
          <p:nvPr/>
        </p:nvSpPr>
        <p:spPr>
          <a:xfrm rot="15673437">
            <a:off x="2972031" y="-306567"/>
            <a:ext cx="512421" cy="2145749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9961438" y="427565"/>
            <a:ext cx="1853539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/>
              <a:t>Helsesykepleier:</a:t>
            </a:r>
          </a:p>
          <a:p>
            <a:r>
              <a:rPr lang="nb-NO" sz="1600"/>
              <a:t>Ingrid Ramsøy</a:t>
            </a:r>
          </a:p>
          <a:p>
            <a:r>
              <a:rPr lang="nb-NO" sz="1600"/>
              <a:t>Tilstede: alle dager utenom tirsdag</a:t>
            </a:r>
          </a:p>
          <a:p>
            <a:r>
              <a:rPr lang="nb-NO" sz="1600"/>
              <a:t>Mobil: 98 26 53 10</a:t>
            </a:r>
          </a:p>
          <a:p>
            <a:r>
              <a:rPr lang="nb-NO" sz="1600"/>
              <a:t>E-post: </a:t>
            </a:r>
            <a:r>
              <a:rPr lang="nb-NO" sz="1600">
                <a:hlinkClick r:id="rId2"/>
              </a:rPr>
              <a:t>ingrid.ramsoy@bsh.oslo.kommune.no</a:t>
            </a:r>
            <a:r>
              <a:rPr lang="nb-NO" sz="1600"/>
              <a:t> </a:t>
            </a:r>
          </a:p>
        </p:txBody>
      </p:sp>
      <p:sp>
        <p:nvSpPr>
          <p:cNvPr id="18" name="TekstSylinder 17"/>
          <p:cNvSpPr txBox="1"/>
          <p:nvPr/>
        </p:nvSpPr>
        <p:spPr>
          <a:xfrm flipH="1">
            <a:off x="3919045" y="2286944"/>
            <a:ext cx="3050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Åpen dør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Individuell oppfølging av elever</a:t>
            </a:r>
          </a:p>
        </p:txBody>
      </p:sp>
      <p:sp>
        <p:nvSpPr>
          <p:cNvPr id="19" name="Avrundet rektangel 18"/>
          <p:cNvSpPr/>
          <p:nvPr/>
        </p:nvSpPr>
        <p:spPr>
          <a:xfrm>
            <a:off x="3844004" y="2289659"/>
            <a:ext cx="3013901" cy="861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Avrundet rektangel 19"/>
          <p:cNvSpPr/>
          <p:nvPr/>
        </p:nvSpPr>
        <p:spPr>
          <a:xfrm>
            <a:off x="9872834" y="347189"/>
            <a:ext cx="2140407" cy="22786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22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C81305E4946641B776EA4310C6EA36" ma:contentTypeVersion="" ma:contentTypeDescription="Opprett et nytt dokument." ma:contentTypeScope="" ma:versionID="ab222f668b04c7e45d8974551e7f3924">
  <xsd:schema xmlns:xsd="http://www.w3.org/2001/XMLSchema" xmlns:xs="http://www.w3.org/2001/XMLSchema" xmlns:p="http://schemas.microsoft.com/office/2006/metadata/properties" xmlns:ns2="06e929cb-6bd5-4427-a4ee-627ffac42dba" xmlns:ns3="28568a89-14c0-4237-989e-fb866bbe4c07" targetNamespace="http://schemas.microsoft.com/office/2006/metadata/properties" ma:root="true" ma:fieldsID="5aa8f7d0c2d7388d2c6e48451e0a8417" ns2:_="" ns3:_="">
    <xsd:import namespace="06e929cb-6bd5-4427-a4ee-627ffac42dba"/>
    <xsd:import namespace="28568a89-14c0-4237-989e-fb866bbe4c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929cb-6bd5-4427-a4ee-627ffac42d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d2bf785b-8fef-4b70-b2f9-38d45fd2c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68a89-14c0-4237-989e-fb866bbe4c0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5cc35b6-a5ca-48eb-a5be-093f55e6df2a}" ma:internalName="TaxCatchAll" ma:showField="CatchAllData" ma:web="28568a89-14c0-4237-989e-fb866bbe4c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06e929cb-6bd5-4427-a4ee-627ffac42dba" xsi:nil="true"/>
    <lcf76f155ced4ddcb4097134ff3c332f xmlns="06e929cb-6bd5-4427-a4ee-627ffac42dba">
      <Terms xmlns="http://schemas.microsoft.com/office/infopath/2007/PartnerControls"/>
    </lcf76f155ced4ddcb4097134ff3c332f>
    <TaxCatchAll xmlns="28568a89-14c0-4237-989e-fb866bbe4c0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BFD920-D955-427A-B4D5-82E931D32338}"/>
</file>

<file path=customXml/itemProps2.xml><?xml version="1.0" encoding="utf-8"?>
<ds:datastoreItem xmlns:ds="http://schemas.openxmlformats.org/officeDocument/2006/customXml" ds:itemID="{4DFEBA2F-D534-4C50-B876-9C3E2A4FAE4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ca83687-dde3-48b8-8acb-d2db2335f5c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23dd7e3-8cf0-4b15-a1d1-cc5fa2dab75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4CCA54-988C-45BB-B664-EED1C4F04A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Gudny Ramsøy</dc:creator>
  <cp:lastModifiedBy>Ingrid Gudny Ramsøy</cp:lastModifiedBy>
  <cp:revision>32</cp:revision>
  <dcterms:created xsi:type="dcterms:W3CDTF">2023-08-15T10:35:56Z</dcterms:created>
  <dcterms:modified xsi:type="dcterms:W3CDTF">2023-08-15T10:48:38Z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396b7-5846-48ff-8468-5f49f8ad722a_Enabled">
    <vt:lpwstr>true</vt:lpwstr>
  </property>
  <property fmtid="{D5CDD505-2E9C-101B-9397-08002B2CF9AE}" pid="3" name="MSIP_Label_7a2396b7-5846-48ff-8468-5f49f8ad722a_SetDate">
    <vt:lpwstr>2023-08-15T10:36:05Z</vt:lpwstr>
  </property>
  <property fmtid="{D5CDD505-2E9C-101B-9397-08002B2CF9AE}" pid="4" name="MSIP_Label_7a2396b7-5846-48ff-8468-5f49f8ad722a_Method">
    <vt:lpwstr>Standard</vt:lpwstr>
  </property>
  <property fmtid="{D5CDD505-2E9C-101B-9397-08002B2CF9AE}" pid="5" name="MSIP_Label_7a2396b7-5846-48ff-8468-5f49f8ad722a_Name">
    <vt:lpwstr>Lav</vt:lpwstr>
  </property>
  <property fmtid="{D5CDD505-2E9C-101B-9397-08002B2CF9AE}" pid="6" name="MSIP_Label_7a2396b7-5846-48ff-8468-5f49f8ad722a_SiteId">
    <vt:lpwstr>e6795081-6391-442e-9ab4-5e9ef74f18ea</vt:lpwstr>
  </property>
  <property fmtid="{D5CDD505-2E9C-101B-9397-08002B2CF9AE}" pid="7" name="MSIP_Label_7a2396b7-5846-48ff-8468-5f49f8ad722a_ActionId">
    <vt:lpwstr>2c93e88c-1cae-4811-b08d-a5ac66375f58</vt:lpwstr>
  </property>
  <property fmtid="{D5CDD505-2E9C-101B-9397-08002B2CF9AE}" pid="8" name="MSIP_Label_7a2396b7-5846-48ff-8468-5f49f8ad722a_ContentBits">
    <vt:lpwstr>0</vt:lpwstr>
  </property>
  <property fmtid="{D5CDD505-2E9C-101B-9397-08002B2CF9AE}" pid="9" name="ContentTypeId">
    <vt:lpwstr>0x0101003E9465B14BEE3C47AADE906A5DB6C07E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MediaServiceImageTags">
    <vt:lpwstr/>
  </property>
</Properties>
</file>