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6A0CB6-13E8-46D0-8A11-B77751376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E428F31-E224-4B27-8D4B-B089A8169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C719C6-8367-4567-AE89-2964395F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3447F0-B91E-4A4F-82A8-9C1AC79A7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6FB2CE9-4413-4F14-8219-057074D4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53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3A3576-AE19-4864-9516-EB925080E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D20FDBA-91C6-45BE-B2A8-385ABD12A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4B0831D-E892-4647-BB0B-8A1F9BC9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FAFDEA-80E2-492D-AD9E-AD55A5E1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6360D6-D3D3-46B9-AA37-F2A83C22D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3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58F7CC2-17C1-426D-A33E-331341BC2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F56CABE-DE7B-403A-B53F-9C0A4C11E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13B25C-12E7-4E97-AA5E-6C9819D2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AA2FBD8-E274-4695-8C61-805C027CC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6B2ACB-AC6A-4D63-9C88-3107D0AF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264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9ED26F-9931-4F5B-87A7-3D6F3768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2FF6FB7-3EE9-4907-A68F-8A10130AC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91EE501-7D13-4F63-B5FC-139D45DA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9D1F70B-8AE8-4E03-896E-EBA9575FF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1B5CDF3-2701-4769-B61C-FF0DA7D48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36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D58950-AEC6-4316-9A48-0C475701C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3B1CE78-6BE2-4D1A-8B18-E8B52E4AE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BAA5E05-A00A-4285-B2D5-9AA0D1B7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95EE83-830F-443C-9DA7-D9B64654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C372E02-4DE8-4F35-9B5F-FFFFC54F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844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041A45-D2B9-40BB-95D6-6991BDC5D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3D0477-9C99-4E34-9FE6-96CD95E54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BE576F1-A3D6-4D92-9EB7-083AD5F03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B032D65-51B1-47CF-9B3E-860D438A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5829B26-5C8A-4930-8E58-0E546EC5C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E9AF5-E4F1-4580-8F77-4FE477C3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626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7FAED5-6996-44C2-812A-5C4ED5879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F441559-1E71-4987-85A9-A897D8764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FB704DA-6C78-4C37-B449-4230A6F30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F419189-C505-4FB1-865A-20729E1AF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E8CDB11-3B8B-4FF9-BAA1-F28A8F074A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1136840-A422-4259-81B5-A6437521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B80F7BC-4C7C-4908-B57B-C6384559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4AD48EF-D1F3-4A1F-956A-07CBCCE7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310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BE0C13-5330-497A-ACC4-0B59A96C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C86486-4D04-449B-B8FF-8829F232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7BAB917-3A26-41EC-BAC5-519117182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FD88290-7FAA-4420-8209-34C10C47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8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DE3D59C-C2AE-4638-A39E-9B7497FB9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0C9D1EB-79F7-4D1C-B675-AFB7E0C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2B87031-1CE6-43BC-AEE8-03F94271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239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B43634-C765-4EFC-82E6-62176DAD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B0AEE8A-016C-4D4D-9106-B8F3311D4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E30B89D-564D-4643-A371-DB2476ABF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0328C2A-9A6A-473F-AB32-A0541A13A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D77DD96-849A-473B-8F06-37AC266BF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AB257-2E24-4DFD-B84E-740A41FB9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605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DDF1DD-2E4C-4D87-BC47-7A38E6B7F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926A8CF-597D-41ED-BF19-0DC5DE839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8C16660-32C6-4AF5-AF01-29749077B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98DFD75-4560-4FE2-BBF2-680707C90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540B31-58A2-4CED-BB76-11DDD48A5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DAD3C90-5996-4EFC-9B5F-4AA11DB5B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175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9F946C5-C758-45A7-A517-3E108C928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05220BF-BFFC-4EF1-936B-C051E05A5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D0F606-F62B-4CB6-90A2-E3D781997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041D1-7822-427B-97AA-82E017ADBCA1}" type="datetimeFigureOut">
              <a:rPr lang="nb-NO" smtClean="0"/>
              <a:t>03.08.2022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FA58F70-2B0F-4D3F-8A5D-013982BC8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139BEB6-78A2-4145-A80D-2A15D950C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61EAE-8E7F-454B-8422-4467BB12059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305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Oslo Sans Offic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slo Sans Offic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Bilde 53">
            <a:extLst>
              <a:ext uri="{FF2B5EF4-FFF2-40B4-BE49-F238E27FC236}">
                <a16:creationId xmlns:a16="http://schemas.microsoft.com/office/drawing/2014/main" id="{EDADF458-8D49-40D8-9F61-A7E9B9954E5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79680" y="10675"/>
            <a:ext cx="6836650" cy="6836650"/>
          </a:xfrm>
          <a:prstGeom prst="rect">
            <a:avLst/>
          </a:prstGeom>
        </p:spPr>
      </p:pic>
      <p:cxnSp>
        <p:nvCxnSpPr>
          <p:cNvPr id="47" name="Rett linje 46">
            <a:extLst>
              <a:ext uri="{FF2B5EF4-FFF2-40B4-BE49-F238E27FC236}">
                <a16:creationId xmlns:a16="http://schemas.microsoft.com/office/drawing/2014/main" id="{89671059-A103-4F63-BCAA-7816B9290AF8}"/>
              </a:ext>
            </a:extLst>
          </p:cNvPr>
          <p:cNvCxnSpPr/>
          <p:nvPr/>
        </p:nvCxnSpPr>
        <p:spPr>
          <a:xfrm>
            <a:off x="7102693" y="2317750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linje 47">
            <a:extLst>
              <a:ext uri="{FF2B5EF4-FFF2-40B4-BE49-F238E27FC236}">
                <a16:creationId xmlns:a16="http://schemas.microsoft.com/office/drawing/2014/main" id="{FDF95459-8FCE-4FA6-992A-69B0EF36ABA0}"/>
              </a:ext>
            </a:extLst>
          </p:cNvPr>
          <p:cNvCxnSpPr/>
          <p:nvPr/>
        </p:nvCxnSpPr>
        <p:spPr>
          <a:xfrm>
            <a:off x="8885304" y="2317750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tt linje 43">
            <a:extLst>
              <a:ext uri="{FF2B5EF4-FFF2-40B4-BE49-F238E27FC236}">
                <a16:creationId xmlns:a16="http://schemas.microsoft.com/office/drawing/2014/main" id="{9DEAF9A1-850F-4D5C-AE7E-099E41E9D5E1}"/>
              </a:ext>
            </a:extLst>
          </p:cNvPr>
          <p:cNvCxnSpPr>
            <a:cxnSpLocks/>
          </p:cNvCxnSpPr>
          <p:nvPr/>
        </p:nvCxnSpPr>
        <p:spPr>
          <a:xfrm>
            <a:off x="10953204" y="2317750"/>
            <a:ext cx="0" cy="2762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tt linje 42">
            <a:extLst>
              <a:ext uri="{FF2B5EF4-FFF2-40B4-BE49-F238E27FC236}">
                <a16:creationId xmlns:a16="http://schemas.microsoft.com/office/drawing/2014/main" id="{5527609E-38D6-4512-A43C-4BA545EF2B63}"/>
              </a:ext>
            </a:extLst>
          </p:cNvPr>
          <p:cNvCxnSpPr>
            <a:cxnSpLocks/>
          </p:cNvCxnSpPr>
          <p:nvPr/>
        </p:nvCxnSpPr>
        <p:spPr>
          <a:xfrm>
            <a:off x="8885304" y="605643"/>
            <a:ext cx="0" cy="17109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tt linje 39">
            <a:extLst>
              <a:ext uri="{FF2B5EF4-FFF2-40B4-BE49-F238E27FC236}">
                <a16:creationId xmlns:a16="http://schemas.microsoft.com/office/drawing/2014/main" id="{A148460B-A20D-4726-B37B-6CF67044A947}"/>
              </a:ext>
            </a:extLst>
          </p:cNvPr>
          <p:cNvCxnSpPr>
            <a:cxnSpLocks/>
          </p:cNvCxnSpPr>
          <p:nvPr/>
        </p:nvCxnSpPr>
        <p:spPr>
          <a:xfrm>
            <a:off x="1307917" y="629477"/>
            <a:ext cx="0" cy="195497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>
            <a:extLst>
              <a:ext uri="{FF2B5EF4-FFF2-40B4-BE49-F238E27FC236}">
                <a16:creationId xmlns:a16="http://schemas.microsoft.com/office/drawing/2014/main" id="{4F38315B-35A8-449C-BDF2-B421A6AA3A3F}"/>
              </a:ext>
            </a:extLst>
          </p:cNvPr>
          <p:cNvCxnSpPr>
            <a:cxnSpLocks/>
          </p:cNvCxnSpPr>
          <p:nvPr/>
        </p:nvCxnSpPr>
        <p:spPr>
          <a:xfrm>
            <a:off x="3708054" y="639002"/>
            <a:ext cx="0" cy="195497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linje 38">
            <a:extLst>
              <a:ext uri="{FF2B5EF4-FFF2-40B4-BE49-F238E27FC236}">
                <a16:creationId xmlns:a16="http://schemas.microsoft.com/office/drawing/2014/main" id="{DA0922B5-71DD-493E-9542-E9FC90A05939}"/>
              </a:ext>
            </a:extLst>
          </p:cNvPr>
          <p:cNvCxnSpPr>
            <a:cxnSpLocks/>
          </p:cNvCxnSpPr>
          <p:nvPr/>
        </p:nvCxnSpPr>
        <p:spPr>
          <a:xfrm flipV="1">
            <a:off x="1289207" y="633582"/>
            <a:ext cx="7596097" cy="149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>
            <a:extLst>
              <a:ext uri="{FF2B5EF4-FFF2-40B4-BE49-F238E27FC236}">
                <a16:creationId xmlns:a16="http://schemas.microsoft.com/office/drawing/2014/main" id="{D4641219-4CF6-411C-95B5-34BA23687F78}"/>
              </a:ext>
            </a:extLst>
          </p:cNvPr>
          <p:cNvCxnSpPr/>
          <p:nvPr/>
        </p:nvCxnSpPr>
        <p:spPr>
          <a:xfrm>
            <a:off x="1289207" y="4682674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>
            <a:extLst>
              <a:ext uri="{FF2B5EF4-FFF2-40B4-BE49-F238E27FC236}">
                <a16:creationId xmlns:a16="http://schemas.microsoft.com/office/drawing/2014/main" id="{842D4E9E-229C-4B6C-AEC4-BD618D29D5E5}"/>
              </a:ext>
            </a:extLst>
          </p:cNvPr>
          <p:cNvCxnSpPr/>
          <p:nvPr/>
        </p:nvCxnSpPr>
        <p:spPr>
          <a:xfrm>
            <a:off x="3708054" y="4682674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>
            <a:extLst>
              <a:ext uri="{FF2B5EF4-FFF2-40B4-BE49-F238E27FC236}">
                <a16:creationId xmlns:a16="http://schemas.microsoft.com/office/drawing/2014/main" id="{DBE9B0F2-F833-4063-9858-41565CAC0064}"/>
              </a:ext>
            </a:extLst>
          </p:cNvPr>
          <p:cNvCxnSpPr/>
          <p:nvPr/>
        </p:nvCxnSpPr>
        <p:spPr>
          <a:xfrm>
            <a:off x="6107851" y="4682674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tt linje 28">
            <a:extLst>
              <a:ext uri="{FF2B5EF4-FFF2-40B4-BE49-F238E27FC236}">
                <a16:creationId xmlns:a16="http://schemas.microsoft.com/office/drawing/2014/main" id="{A18EB41E-279F-4A6C-9FE1-B1ECCFFEE051}"/>
              </a:ext>
            </a:extLst>
          </p:cNvPr>
          <p:cNvCxnSpPr/>
          <p:nvPr/>
        </p:nvCxnSpPr>
        <p:spPr>
          <a:xfrm>
            <a:off x="8520348" y="4682674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tt linje 29">
            <a:extLst>
              <a:ext uri="{FF2B5EF4-FFF2-40B4-BE49-F238E27FC236}">
                <a16:creationId xmlns:a16="http://schemas.microsoft.com/office/drawing/2014/main" id="{AFA02883-736B-4EF2-A812-F522B1A165A3}"/>
              </a:ext>
            </a:extLst>
          </p:cNvPr>
          <p:cNvCxnSpPr>
            <a:cxnSpLocks/>
          </p:cNvCxnSpPr>
          <p:nvPr/>
        </p:nvCxnSpPr>
        <p:spPr>
          <a:xfrm>
            <a:off x="10920146" y="4663624"/>
            <a:ext cx="0" cy="80599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linje 19">
            <a:extLst>
              <a:ext uri="{FF2B5EF4-FFF2-40B4-BE49-F238E27FC236}">
                <a16:creationId xmlns:a16="http://schemas.microsoft.com/office/drawing/2014/main" id="{1789201C-40CE-4F9C-993C-0ADDFE545A4F}"/>
              </a:ext>
            </a:extLst>
          </p:cNvPr>
          <p:cNvCxnSpPr/>
          <p:nvPr/>
        </p:nvCxnSpPr>
        <p:spPr>
          <a:xfrm>
            <a:off x="1857703" y="3126924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linje 18">
            <a:extLst>
              <a:ext uri="{FF2B5EF4-FFF2-40B4-BE49-F238E27FC236}">
                <a16:creationId xmlns:a16="http://schemas.microsoft.com/office/drawing/2014/main" id="{874067E8-B938-4F98-B182-EAF5D9314D9D}"/>
              </a:ext>
            </a:extLst>
          </p:cNvPr>
          <p:cNvCxnSpPr/>
          <p:nvPr/>
        </p:nvCxnSpPr>
        <p:spPr>
          <a:xfrm>
            <a:off x="844210" y="3215824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>
            <a:extLst>
              <a:ext uri="{FF2B5EF4-FFF2-40B4-BE49-F238E27FC236}">
                <a16:creationId xmlns:a16="http://schemas.microsoft.com/office/drawing/2014/main" id="{C32E2E57-C81A-402A-A3CA-5101BEA64A1B}"/>
              </a:ext>
            </a:extLst>
          </p:cNvPr>
          <p:cNvCxnSpPr>
            <a:cxnSpLocks/>
          </p:cNvCxnSpPr>
          <p:nvPr/>
        </p:nvCxnSpPr>
        <p:spPr>
          <a:xfrm>
            <a:off x="6110100" y="2123867"/>
            <a:ext cx="0" cy="255880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B1B55665-5823-44D4-9576-9C31B5F7C93F}"/>
              </a:ext>
            </a:extLst>
          </p:cNvPr>
          <p:cNvCxnSpPr/>
          <p:nvPr/>
        </p:nvCxnSpPr>
        <p:spPr>
          <a:xfrm>
            <a:off x="6115750" y="933450"/>
            <a:ext cx="0" cy="7556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ktangel: avrundede hjørner 3">
            <a:extLst>
              <a:ext uri="{FF2B5EF4-FFF2-40B4-BE49-F238E27FC236}">
                <a16:creationId xmlns:a16="http://schemas.microsoft.com/office/drawing/2014/main" id="{E37A9AC6-79BB-4A80-90BB-39D064C6D7BF}"/>
              </a:ext>
            </a:extLst>
          </p:cNvPr>
          <p:cNvSpPr/>
          <p:nvPr/>
        </p:nvSpPr>
        <p:spPr>
          <a:xfrm>
            <a:off x="5146798" y="319148"/>
            <a:ext cx="1885703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Rektor</a:t>
            </a:r>
            <a:endParaRPr lang="nb-NO" dirty="0"/>
          </a:p>
        </p:txBody>
      </p:sp>
      <p:sp>
        <p:nvSpPr>
          <p:cNvPr id="7" name="Rektangel: avrundede hjørner 6">
            <a:extLst>
              <a:ext uri="{FF2B5EF4-FFF2-40B4-BE49-F238E27FC236}">
                <a16:creationId xmlns:a16="http://schemas.microsoft.com/office/drawing/2014/main" id="{4FA3C408-0407-49A0-B43B-D12B48C6C454}"/>
              </a:ext>
            </a:extLst>
          </p:cNvPr>
          <p:cNvSpPr/>
          <p:nvPr/>
        </p:nvSpPr>
        <p:spPr>
          <a:xfrm>
            <a:off x="2750950" y="2539174"/>
            <a:ext cx="1976004" cy="6947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Avdelingsleder</a:t>
            </a:r>
            <a:br>
              <a:rPr lang="nb-NO" dirty="0"/>
            </a:br>
            <a:r>
              <a:rPr lang="nb-NO" sz="1200" dirty="0"/>
              <a:t>inkluderende undervisning</a:t>
            </a:r>
            <a:endParaRPr lang="nb-NO" dirty="0"/>
          </a:p>
        </p:txBody>
      </p:sp>
      <p:sp>
        <p:nvSpPr>
          <p:cNvPr id="6" name="Rektangel: avrundede hjørner 5">
            <a:extLst>
              <a:ext uri="{FF2B5EF4-FFF2-40B4-BE49-F238E27FC236}">
                <a16:creationId xmlns:a16="http://schemas.microsoft.com/office/drawing/2014/main" id="{3C8454C1-722D-4C7D-970D-A13F40AF6006}"/>
              </a:ext>
            </a:extLst>
          </p:cNvPr>
          <p:cNvSpPr/>
          <p:nvPr/>
        </p:nvSpPr>
        <p:spPr>
          <a:xfrm>
            <a:off x="355102" y="2539174"/>
            <a:ext cx="1976004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Kontorsjef</a:t>
            </a:r>
            <a:endParaRPr lang="nb-NO" dirty="0"/>
          </a:p>
        </p:txBody>
      </p:sp>
      <p:sp>
        <p:nvSpPr>
          <p:cNvPr id="8" name="Rektangel: avrundede hjørner 7">
            <a:extLst>
              <a:ext uri="{FF2B5EF4-FFF2-40B4-BE49-F238E27FC236}">
                <a16:creationId xmlns:a16="http://schemas.microsoft.com/office/drawing/2014/main" id="{6F9C9796-15C8-46BE-824B-4F7522C7613B}"/>
              </a:ext>
            </a:extLst>
          </p:cNvPr>
          <p:cNvSpPr/>
          <p:nvPr/>
        </p:nvSpPr>
        <p:spPr>
          <a:xfrm>
            <a:off x="6194827" y="2539173"/>
            <a:ext cx="1756072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Sos.ped</a:t>
            </a:r>
            <a:r>
              <a:rPr lang="nb-NO" sz="1600" dirty="0"/>
              <a:t>. Rådgiver</a:t>
            </a:r>
            <a:br>
              <a:rPr lang="nb-NO" dirty="0"/>
            </a:br>
            <a:r>
              <a:rPr lang="nb-NO" sz="1200" dirty="0"/>
              <a:t>1.-7. trinn</a:t>
            </a:r>
            <a:endParaRPr lang="nb-NO" dirty="0"/>
          </a:p>
        </p:txBody>
      </p:sp>
      <p:sp>
        <p:nvSpPr>
          <p:cNvPr id="9" name="Rektangel: avrundede hjørner 8">
            <a:extLst>
              <a:ext uri="{FF2B5EF4-FFF2-40B4-BE49-F238E27FC236}">
                <a16:creationId xmlns:a16="http://schemas.microsoft.com/office/drawing/2014/main" id="{F94D983A-C0B9-458C-B749-8717E492FB85}"/>
              </a:ext>
            </a:extLst>
          </p:cNvPr>
          <p:cNvSpPr/>
          <p:nvPr/>
        </p:nvSpPr>
        <p:spPr>
          <a:xfrm>
            <a:off x="8035626" y="2539174"/>
            <a:ext cx="1756070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err="1"/>
              <a:t>Sos.ped</a:t>
            </a:r>
            <a:r>
              <a:rPr lang="nb-NO" sz="1600" dirty="0"/>
              <a:t>. Rådgiver</a:t>
            </a:r>
            <a:br>
              <a:rPr lang="nb-NO" dirty="0"/>
            </a:br>
            <a:r>
              <a:rPr lang="nb-NO" sz="1200" dirty="0"/>
              <a:t>8.-10. trinn</a:t>
            </a:r>
            <a:endParaRPr lang="nb-NO" dirty="0"/>
          </a:p>
        </p:txBody>
      </p:sp>
      <p:sp>
        <p:nvSpPr>
          <p:cNvPr id="10" name="Rektangel: avrundede hjørner 9">
            <a:extLst>
              <a:ext uri="{FF2B5EF4-FFF2-40B4-BE49-F238E27FC236}">
                <a16:creationId xmlns:a16="http://schemas.microsoft.com/office/drawing/2014/main" id="{8B4BD4B4-C566-4E12-A99C-20D85C32A0AF}"/>
              </a:ext>
            </a:extLst>
          </p:cNvPr>
          <p:cNvSpPr/>
          <p:nvPr/>
        </p:nvSpPr>
        <p:spPr>
          <a:xfrm>
            <a:off x="9938494" y="2539174"/>
            <a:ext cx="1976004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Yrkes- og utdanningsrådgiver</a:t>
            </a:r>
            <a:endParaRPr lang="nb-NO" dirty="0"/>
          </a:p>
        </p:txBody>
      </p:sp>
      <p:sp>
        <p:nvSpPr>
          <p:cNvPr id="11" name="Rektangel: avrundede hjørner 10">
            <a:extLst>
              <a:ext uri="{FF2B5EF4-FFF2-40B4-BE49-F238E27FC236}">
                <a16:creationId xmlns:a16="http://schemas.microsoft.com/office/drawing/2014/main" id="{D29BA498-DF70-404F-A567-AAAE577DF448}"/>
              </a:ext>
            </a:extLst>
          </p:cNvPr>
          <p:cNvSpPr/>
          <p:nvPr/>
        </p:nvSpPr>
        <p:spPr>
          <a:xfrm>
            <a:off x="1384300" y="3624121"/>
            <a:ext cx="946806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/>
              <a:t>Kontorpers</a:t>
            </a:r>
            <a:endParaRPr lang="nb-NO" sz="1200" dirty="0"/>
          </a:p>
        </p:txBody>
      </p:sp>
      <p:sp>
        <p:nvSpPr>
          <p:cNvPr id="14" name="Rektangel: avrundede hjørner 13">
            <a:extLst>
              <a:ext uri="{FF2B5EF4-FFF2-40B4-BE49-F238E27FC236}">
                <a16:creationId xmlns:a16="http://schemas.microsoft.com/office/drawing/2014/main" id="{5A9A4C03-084F-41B7-891A-1DE286CE243E}"/>
              </a:ext>
            </a:extLst>
          </p:cNvPr>
          <p:cNvSpPr/>
          <p:nvPr/>
        </p:nvSpPr>
        <p:spPr>
          <a:xfrm>
            <a:off x="309346" y="4907724"/>
            <a:ext cx="1985123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Avdelingsleder</a:t>
            </a:r>
            <a:r>
              <a:rPr lang="nb-NO" dirty="0"/>
              <a:t> </a:t>
            </a:r>
            <a:br>
              <a:rPr lang="nb-NO" sz="1200" dirty="0"/>
            </a:br>
            <a:r>
              <a:rPr lang="nb-NO" sz="1200" dirty="0"/>
              <a:t>Neptun og S-klassene</a:t>
            </a:r>
          </a:p>
        </p:txBody>
      </p:sp>
      <p:sp>
        <p:nvSpPr>
          <p:cNvPr id="13" name="Rektangel: avrundede hjørner 12">
            <a:extLst>
              <a:ext uri="{FF2B5EF4-FFF2-40B4-BE49-F238E27FC236}">
                <a16:creationId xmlns:a16="http://schemas.microsoft.com/office/drawing/2014/main" id="{DD2FB298-2B38-48BE-851F-D8CC87E738C8}"/>
              </a:ext>
            </a:extLst>
          </p:cNvPr>
          <p:cNvSpPr/>
          <p:nvPr/>
        </p:nvSpPr>
        <p:spPr>
          <a:xfrm>
            <a:off x="355102" y="3624121"/>
            <a:ext cx="946806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Driftsleder</a:t>
            </a:r>
          </a:p>
        </p:txBody>
      </p:sp>
      <p:sp>
        <p:nvSpPr>
          <p:cNvPr id="22" name="Rektangel: avrundede hjørner 21">
            <a:extLst>
              <a:ext uri="{FF2B5EF4-FFF2-40B4-BE49-F238E27FC236}">
                <a16:creationId xmlns:a16="http://schemas.microsoft.com/office/drawing/2014/main" id="{A6C0FAE0-967E-4959-8553-2B93642ED2B1}"/>
              </a:ext>
            </a:extLst>
          </p:cNvPr>
          <p:cNvSpPr/>
          <p:nvPr/>
        </p:nvSpPr>
        <p:spPr>
          <a:xfrm>
            <a:off x="2716633" y="4907724"/>
            <a:ext cx="1985123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Avdelingsleder</a:t>
            </a:r>
            <a:r>
              <a:rPr lang="nb-NO" sz="1200" dirty="0"/>
              <a:t> </a:t>
            </a:r>
            <a:br>
              <a:rPr lang="nb-NO" sz="1200" dirty="0"/>
            </a:br>
            <a:r>
              <a:rPr lang="nb-NO" sz="1200" dirty="0"/>
              <a:t>MAKS og 1. trinn</a:t>
            </a:r>
          </a:p>
        </p:txBody>
      </p:sp>
      <p:sp>
        <p:nvSpPr>
          <p:cNvPr id="23" name="Rektangel: avrundede hjørner 22">
            <a:extLst>
              <a:ext uri="{FF2B5EF4-FFF2-40B4-BE49-F238E27FC236}">
                <a16:creationId xmlns:a16="http://schemas.microsoft.com/office/drawing/2014/main" id="{3E778AAB-2D71-4B66-85A4-67D5D3B19631}"/>
              </a:ext>
            </a:extLst>
          </p:cNvPr>
          <p:cNvSpPr/>
          <p:nvPr/>
        </p:nvSpPr>
        <p:spPr>
          <a:xfrm>
            <a:off x="5123920" y="4907724"/>
            <a:ext cx="1985123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Avdelingsleder</a:t>
            </a:r>
            <a:r>
              <a:rPr lang="nb-NO" sz="1200" dirty="0"/>
              <a:t> </a:t>
            </a:r>
            <a:br>
              <a:rPr lang="nb-NO" sz="1200" dirty="0"/>
            </a:br>
            <a:r>
              <a:rPr lang="nb-NO" sz="1200" dirty="0"/>
              <a:t>2. - 4.trinn</a:t>
            </a:r>
          </a:p>
        </p:txBody>
      </p:sp>
      <p:sp>
        <p:nvSpPr>
          <p:cNvPr id="24" name="Rektangel: avrundede hjørner 23">
            <a:extLst>
              <a:ext uri="{FF2B5EF4-FFF2-40B4-BE49-F238E27FC236}">
                <a16:creationId xmlns:a16="http://schemas.microsoft.com/office/drawing/2014/main" id="{2D38674D-95B8-48CA-9F83-132F6B2D62B7}"/>
              </a:ext>
            </a:extLst>
          </p:cNvPr>
          <p:cNvSpPr/>
          <p:nvPr/>
        </p:nvSpPr>
        <p:spPr>
          <a:xfrm>
            <a:off x="7531207" y="4907724"/>
            <a:ext cx="1985123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Avdelingsleder</a:t>
            </a:r>
            <a:r>
              <a:rPr lang="nb-NO" sz="1200" dirty="0"/>
              <a:t> </a:t>
            </a:r>
            <a:br>
              <a:rPr lang="nb-NO" sz="1200" dirty="0"/>
            </a:br>
            <a:r>
              <a:rPr lang="nb-NO" sz="1200" dirty="0"/>
              <a:t>7. – 8. </a:t>
            </a:r>
            <a:r>
              <a:rPr lang="nb-NO" sz="1200"/>
              <a:t>trinn</a:t>
            </a:r>
            <a:endParaRPr lang="nb-NO" sz="1200" dirty="0"/>
          </a:p>
        </p:txBody>
      </p:sp>
      <p:sp>
        <p:nvSpPr>
          <p:cNvPr id="25" name="Rektangel: avrundede hjørner 24">
            <a:extLst>
              <a:ext uri="{FF2B5EF4-FFF2-40B4-BE49-F238E27FC236}">
                <a16:creationId xmlns:a16="http://schemas.microsoft.com/office/drawing/2014/main" id="{3FA3BF88-84D5-4408-8E68-60308968A883}"/>
              </a:ext>
            </a:extLst>
          </p:cNvPr>
          <p:cNvSpPr/>
          <p:nvPr/>
        </p:nvSpPr>
        <p:spPr>
          <a:xfrm>
            <a:off x="9938494" y="4907724"/>
            <a:ext cx="1985123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Avdelingsleder</a:t>
            </a:r>
            <a:r>
              <a:rPr lang="nb-NO" sz="1200" dirty="0"/>
              <a:t> </a:t>
            </a:r>
            <a:br>
              <a:rPr lang="nb-NO" sz="1200" dirty="0"/>
            </a:br>
            <a:r>
              <a:rPr lang="nb-NO" sz="1200" dirty="0"/>
              <a:t>9. – 10. trinn</a:t>
            </a:r>
          </a:p>
        </p:txBody>
      </p:sp>
      <p:cxnSp>
        <p:nvCxnSpPr>
          <p:cNvPr id="32" name="Rett linje 31">
            <a:extLst>
              <a:ext uri="{FF2B5EF4-FFF2-40B4-BE49-F238E27FC236}">
                <a16:creationId xmlns:a16="http://schemas.microsoft.com/office/drawing/2014/main" id="{5B64F137-970F-4787-BA57-690CFFE82FFF}"/>
              </a:ext>
            </a:extLst>
          </p:cNvPr>
          <p:cNvCxnSpPr>
            <a:cxnSpLocks/>
          </p:cNvCxnSpPr>
          <p:nvPr/>
        </p:nvCxnSpPr>
        <p:spPr>
          <a:xfrm flipV="1">
            <a:off x="1264654" y="4663624"/>
            <a:ext cx="9682746" cy="190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ktangel: avrundede hjørner 44">
            <a:extLst>
              <a:ext uri="{FF2B5EF4-FFF2-40B4-BE49-F238E27FC236}">
                <a16:creationId xmlns:a16="http://schemas.microsoft.com/office/drawing/2014/main" id="{1605B98F-79C2-431B-B7F3-EDF0D8624787}"/>
              </a:ext>
            </a:extLst>
          </p:cNvPr>
          <p:cNvSpPr/>
          <p:nvPr/>
        </p:nvSpPr>
        <p:spPr>
          <a:xfrm>
            <a:off x="5173629" y="1429161"/>
            <a:ext cx="1885703" cy="694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/>
              <a:t>Ass. Rektor</a:t>
            </a:r>
          </a:p>
          <a:p>
            <a:pPr algn="ctr"/>
            <a:r>
              <a:rPr lang="nb-NO" sz="1600" dirty="0"/>
              <a:t>5.-6. </a:t>
            </a:r>
            <a:r>
              <a:rPr lang="nb-NO" sz="1600"/>
              <a:t>trinn</a:t>
            </a:r>
            <a:endParaRPr lang="nb-NO" sz="1600" dirty="0"/>
          </a:p>
        </p:txBody>
      </p:sp>
      <p:cxnSp>
        <p:nvCxnSpPr>
          <p:cNvPr id="49" name="Rett linje 48">
            <a:extLst>
              <a:ext uri="{FF2B5EF4-FFF2-40B4-BE49-F238E27FC236}">
                <a16:creationId xmlns:a16="http://schemas.microsoft.com/office/drawing/2014/main" id="{43E863F8-06FC-47EA-9046-E35F152940C6}"/>
              </a:ext>
            </a:extLst>
          </p:cNvPr>
          <p:cNvCxnSpPr>
            <a:cxnSpLocks/>
          </p:cNvCxnSpPr>
          <p:nvPr/>
        </p:nvCxnSpPr>
        <p:spPr>
          <a:xfrm>
            <a:off x="7072863" y="2293219"/>
            <a:ext cx="391181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480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F332CAED-A269-4B50-A952-260E3712529C}" vid="{C6E5C74C-4D79-4811-AD41-03C074970AC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BC81305E4946641B776EA4310C6EA36" ma:contentTypeVersion="" ma:contentTypeDescription="Opprett et nytt dokument." ma:contentTypeScope="" ma:versionID="5d00054c10cfdba94c3cb8c95fc6a24f">
  <xsd:schema xmlns:xsd="http://www.w3.org/2001/XMLSchema" xmlns:xs="http://www.w3.org/2001/XMLSchema" xmlns:p="http://schemas.microsoft.com/office/2006/metadata/properties" xmlns:ns2="06e929cb-6bd5-4427-a4ee-627ffac42dba" targetNamespace="http://schemas.microsoft.com/office/2006/metadata/properties" ma:root="true" ma:fieldsID="ddf26c7de233413fc54d85eeb3f793e4" ns2:_="">
    <xsd:import namespace="06e929cb-6bd5-4427-a4ee-627ffac42d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929cb-6bd5-4427-a4ee-627ffac42d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6DDC31-F889-4ED1-A74C-BA153C68FF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6843341-8C75-4625-B50C-40BB1C18B7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C63879-9C8D-42D1-AEBA-D910C81E79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e929cb-6bd5-4427-a4ee-627ffac42d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119</TotalTime>
  <Words>77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Oslo Sans Office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Jonas Uvsløkk</dc:creator>
  <cp:lastModifiedBy>Knut Erik Brændvang</cp:lastModifiedBy>
  <cp:revision>4</cp:revision>
  <cp:lastPrinted>2022-04-25T09:48:04Z</cp:lastPrinted>
  <dcterms:created xsi:type="dcterms:W3CDTF">2022-04-25T08:34:52Z</dcterms:created>
  <dcterms:modified xsi:type="dcterms:W3CDTF">2022-08-03T11:23:54Z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0x0101000BC81305E4946641B776EA4310C6EA36</vt:lpwstr>
  </property>
</Properties>
</file>